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984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4497-CD13-AB41-9A36-F2CF659658E2}" type="datetimeFigureOut">
              <a:rPr lang="en-US" smtClean="0"/>
              <a:pPr/>
              <a:t>8/20/16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F9A2-4783-0148-8080-C0CD4FC9226D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64043" y="44267"/>
            <a:ext cx="2293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err="1" smtClean="0">
                <a:latin typeface="American Typewriter"/>
                <a:cs typeface="American Typewriter"/>
              </a:rPr>
              <a:t>Name</a:t>
            </a:r>
            <a:r>
              <a:rPr lang="es-ES_tradnl" sz="1000" dirty="0" smtClean="0">
                <a:latin typeface="American Typewriter"/>
                <a:cs typeface="American Typewriter"/>
              </a:rPr>
              <a:t> / Nombre  _________________</a:t>
            </a:r>
          </a:p>
          <a:p>
            <a:endParaRPr lang="es-ES_tradnl" sz="1000" dirty="0" smtClean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67" y="167377"/>
            <a:ext cx="45448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b="1" dirty="0" err="1" smtClean="0">
                <a:latin typeface="American Typewriter"/>
                <a:cs typeface="American Typewriter"/>
              </a:rPr>
              <a:t>Running</a:t>
            </a:r>
            <a:r>
              <a:rPr lang="es-ES_tradnl" sz="1000" b="1" dirty="0" smtClean="0">
                <a:latin typeface="American Typewriter"/>
                <a:cs typeface="American Typewriter"/>
              </a:rPr>
              <a:t> </a:t>
            </a:r>
            <a:r>
              <a:rPr lang="es-ES_tradnl" sz="1000" b="1" dirty="0" err="1" smtClean="0">
                <a:latin typeface="American Typewriter"/>
                <a:cs typeface="American Typewriter"/>
              </a:rPr>
              <a:t>the</a:t>
            </a:r>
            <a:r>
              <a:rPr lang="es-ES_tradnl" sz="1000" b="1" dirty="0" smtClean="0">
                <a:latin typeface="American Typewriter"/>
                <a:cs typeface="American Typewriter"/>
              </a:rPr>
              <a:t> Bases – </a:t>
            </a:r>
            <a:r>
              <a:rPr lang="es-ES_tradnl" sz="1000" b="1" dirty="0" err="1" smtClean="0">
                <a:latin typeface="American Typewriter"/>
                <a:cs typeface="American Typewriter"/>
              </a:rPr>
              <a:t>Daily</a:t>
            </a:r>
            <a:r>
              <a:rPr lang="es-ES_tradnl" sz="1000" b="1" dirty="0" smtClean="0">
                <a:latin typeface="American Typewriter"/>
                <a:cs typeface="American Typewriter"/>
              </a:rPr>
              <a:t> Reading Log – </a:t>
            </a:r>
            <a:r>
              <a:rPr lang="es-ES_tradnl" sz="1000" b="1" dirty="0" err="1" smtClean="0">
                <a:latin typeface="American Typewriter"/>
                <a:cs typeface="American Typewriter"/>
              </a:rPr>
              <a:t>Read</a:t>
            </a:r>
            <a:r>
              <a:rPr lang="es-ES_tradnl" sz="1000" b="1" dirty="0" smtClean="0">
                <a:latin typeface="American Typewriter"/>
                <a:cs typeface="American Typewriter"/>
              </a:rPr>
              <a:t> at </a:t>
            </a:r>
            <a:r>
              <a:rPr lang="es-ES_tradnl" sz="1000" b="1" dirty="0" err="1" smtClean="0">
                <a:latin typeface="American Typewriter"/>
                <a:cs typeface="American Typewriter"/>
              </a:rPr>
              <a:t>least</a:t>
            </a:r>
            <a:r>
              <a:rPr lang="es-ES_tradnl" sz="1000" b="1" dirty="0" smtClean="0">
                <a:latin typeface="American Typewriter"/>
                <a:cs typeface="American Typewriter"/>
              </a:rPr>
              <a:t> </a:t>
            </a:r>
            <a:r>
              <a:rPr lang="es-ES_tradnl" sz="1000" b="1" dirty="0" smtClean="0">
                <a:latin typeface="American Typewriter"/>
                <a:cs typeface="American Typewriter"/>
              </a:rPr>
              <a:t>20 </a:t>
            </a:r>
            <a:r>
              <a:rPr lang="es-ES_tradnl" sz="1000" b="1" dirty="0" smtClean="0">
                <a:latin typeface="American Typewriter"/>
                <a:cs typeface="American Typewriter"/>
              </a:rPr>
              <a:t>min. </a:t>
            </a:r>
            <a:r>
              <a:rPr lang="es-ES_tradnl" sz="1000" b="1" dirty="0" err="1" smtClean="0">
                <a:latin typeface="American Typewriter"/>
                <a:cs typeface="American Typewriter"/>
              </a:rPr>
              <a:t>daily</a:t>
            </a:r>
            <a:endParaRPr lang="es-ES_tradnl" sz="1000" b="1" dirty="0" smtClean="0">
              <a:latin typeface="American Typewriter"/>
              <a:cs typeface="American Typewrit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4663" y="8774668"/>
            <a:ext cx="705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Calderón</a:t>
            </a:r>
            <a:endParaRPr lang="es-ES_tradnl" sz="1000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631979"/>
              </p:ext>
            </p:extLst>
          </p:nvPr>
        </p:nvGraphicFramePr>
        <p:xfrm>
          <a:off x="220172" y="444377"/>
          <a:ext cx="6369502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9502"/>
              </a:tblGrid>
              <a:tr h="526108">
                <a:tc>
                  <a:txBody>
                    <a:bodyPr/>
                    <a:lstStyle/>
                    <a:p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After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you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have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read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,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fill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out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box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that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corresponds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to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day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, and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have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your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parent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sign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to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confirm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that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you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read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for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day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. Después de haber leído, rellene la caja que corresponde al día y que pide que su madre o padre firme para confirmar que leíste para el día.</a:t>
                      </a:r>
                      <a:endParaRPr lang="es-ES_tradnl" sz="1000" noProof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598" y="5117352"/>
            <a:ext cx="755227" cy="65005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719" y="1135030"/>
            <a:ext cx="751996" cy="647274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30596"/>
              </p:ext>
            </p:extLst>
          </p:nvPr>
        </p:nvGraphicFramePr>
        <p:xfrm>
          <a:off x="135666" y="5828268"/>
          <a:ext cx="6561098" cy="2956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1098"/>
              </a:tblGrid>
              <a:tr h="2946400">
                <a:tc>
                  <a:txBody>
                    <a:bodyPr/>
                    <a:lstStyle/>
                    <a:p>
                      <a:endParaRPr lang="es-ES_tradnl" sz="1400" b="1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400" b="1" noProof="0" dirty="0" err="1" smtClean="0">
                          <a:latin typeface="American Typewriter"/>
                          <a:cs typeface="American Typewriter"/>
                        </a:rPr>
                        <a:t>Secong</a:t>
                      </a:r>
                      <a:r>
                        <a:rPr lang="es-ES_tradnl" sz="1400" b="1" noProof="0" dirty="0" smtClean="0">
                          <a:latin typeface="American Typewriter"/>
                          <a:cs typeface="American Typewriter"/>
                        </a:rPr>
                        <a:t> Base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- </a:t>
                      </a:r>
                      <a:r>
                        <a:rPr lang="es-ES_tradnl" sz="1400" b="1" baseline="0" noProof="0" dirty="0" err="1" smtClean="0">
                          <a:latin typeface="American Typewriter"/>
                          <a:cs typeface="American Typewriter"/>
                        </a:rPr>
                        <a:t>Tuesday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/ martes</a:t>
                      </a:r>
                      <a:r>
                        <a:rPr lang="es-ES_tradnl" sz="1050" b="1" baseline="0" noProof="0" dirty="0" smtClean="0">
                          <a:latin typeface="American Typewriter"/>
                          <a:cs typeface="American Typewriter"/>
                        </a:rPr>
                        <a:t>:  __________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8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Title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Título del libro:   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___________________________________________________________________________________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Author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__________________________________________________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level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nivel del libro: __________     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started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________  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stopped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________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Finished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book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? / ¿Terminaste el libro?:  Y / N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Parent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Signature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 _______________________________________</a:t>
                      </a:r>
                    </a:p>
                    <a:p>
                      <a:endParaRPr lang="es-ES_tradnl" sz="800" noProof="0" dirty="0" smtClean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5994663" y="3243263"/>
            <a:ext cx="38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0" i="0" smtClean="0">
                <a:latin typeface="Wingdings"/>
                <a:ea typeface="Wingdings"/>
                <a:cs typeface="Wingdings"/>
              </a:rPr>
              <a:t></a:t>
            </a:r>
            <a:endParaRPr lang="es-ES_tradnl" dirty="0"/>
          </a:p>
        </p:txBody>
      </p:sp>
      <p:sp>
        <p:nvSpPr>
          <p:cNvPr id="49" name="TextBox 48"/>
          <p:cNvSpPr txBox="1"/>
          <p:nvPr/>
        </p:nvSpPr>
        <p:spPr>
          <a:xfrm>
            <a:off x="135665" y="5117352"/>
            <a:ext cx="386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>
                <a:latin typeface="Wingdings"/>
                <a:ea typeface="Wingdings"/>
                <a:cs typeface="Wingdings"/>
              </a:rPr>
              <a:t></a:t>
            </a:r>
            <a:endParaRPr lang="es-ES_tradnl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18214"/>
              </p:ext>
            </p:extLst>
          </p:nvPr>
        </p:nvGraphicFramePr>
        <p:xfrm>
          <a:off x="220172" y="1984969"/>
          <a:ext cx="6476592" cy="3037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76592"/>
              </a:tblGrid>
              <a:tr h="3037644">
                <a:tc>
                  <a:txBody>
                    <a:bodyPr/>
                    <a:lstStyle/>
                    <a:p>
                      <a:endParaRPr lang="es-ES_tradnl" sz="1400" b="1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400" b="1" noProof="0" dirty="0" err="1" smtClean="0">
                          <a:latin typeface="American Typewriter"/>
                          <a:cs typeface="American Typewriter"/>
                        </a:rPr>
                        <a:t>First</a:t>
                      </a:r>
                      <a:r>
                        <a:rPr lang="es-ES_tradnl" sz="1400" b="1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400" b="1" noProof="0" dirty="0" smtClean="0">
                          <a:latin typeface="American Typewriter"/>
                          <a:cs typeface="American Typewriter"/>
                        </a:rPr>
                        <a:t>Base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- </a:t>
                      </a:r>
                      <a:r>
                        <a:rPr lang="es-ES_tradnl" sz="1400" b="1" baseline="0" noProof="0" dirty="0" err="1" smtClean="0">
                          <a:latin typeface="American Typewriter"/>
                          <a:cs typeface="American Typewriter"/>
                        </a:rPr>
                        <a:t>Monday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/ lunes:  __________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Title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Título del libro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 </a:t>
                      </a:r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_____________________________________________________________________________________________   </a:t>
                      </a:r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Author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__________________________________________________</a:t>
                      </a: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level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nivel del libro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__________        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started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________  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stopped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_________</a:t>
                      </a: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Finished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book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? / ¿Terminaste el libro?:  Y / 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N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Parent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Signature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 _______________________________</a:t>
                      </a:r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46" y="1146905"/>
            <a:ext cx="751996" cy="6472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598" y="1135030"/>
            <a:ext cx="738201" cy="6353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31" y="5117352"/>
            <a:ext cx="755227" cy="6500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719" y="5117352"/>
            <a:ext cx="755227" cy="6500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333" y="372533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99" y="4966334"/>
            <a:ext cx="738201" cy="6353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94119" y="5177935"/>
            <a:ext cx="386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0" i="0" dirty="0" err="1" smtClean="0">
                <a:latin typeface="Wingdings"/>
                <a:ea typeface="Wingdings"/>
                <a:cs typeface="Wingdings"/>
              </a:rPr>
              <a:t></a:t>
            </a:r>
            <a:endParaRPr lang="es-ES_tradnl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742108"/>
              </p:ext>
            </p:extLst>
          </p:nvPr>
        </p:nvGraphicFramePr>
        <p:xfrm>
          <a:off x="169333" y="1909234"/>
          <a:ext cx="6510867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0867"/>
              </a:tblGrid>
              <a:tr h="2946400">
                <a:tc>
                  <a:txBody>
                    <a:bodyPr/>
                    <a:lstStyle/>
                    <a:p>
                      <a:r>
                        <a:rPr lang="es-ES_tradnl" sz="1400" b="1" noProof="0" dirty="0" err="1" smtClean="0">
                          <a:latin typeface="American Typewriter"/>
                          <a:cs typeface="American Typewriter"/>
                        </a:rPr>
                        <a:t>Third</a:t>
                      </a:r>
                      <a:r>
                        <a:rPr lang="es-ES_tradnl" sz="1400" b="1" noProof="0" dirty="0" smtClean="0">
                          <a:latin typeface="American Typewriter"/>
                          <a:cs typeface="American Typewriter"/>
                        </a:rPr>
                        <a:t> Base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-</a:t>
                      </a:r>
                      <a:r>
                        <a:rPr lang="es-ES_tradnl" sz="1800" b="1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400" b="1" baseline="0" noProof="0" dirty="0" err="1" smtClean="0">
                          <a:latin typeface="American Typewriter"/>
                          <a:cs typeface="American Typewriter"/>
                        </a:rPr>
                        <a:t>Wednesday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/ mi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ércoles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:  __________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Title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Título del libro:  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__________________________________________________________________________________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Author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__________________________________________________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level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nivel del libro: _________     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started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________  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stopped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_________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Finished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book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? / ¿Terminaste el libro?:  Y / N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Parent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Signature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 _______________________________</a:t>
                      </a:r>
                    </a:p>
                    <a:p>
                      <a:endParaRPr lang="es-ES_tradnl" sz="800" noProof="0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753646"/>
              </p:ext>
            </p:extLst>
          </p:nvPr>
        </p:nvGraphicFramePr>
        <p:xfrm>
          <a:off x="186266" y="5731933"/>
          <a:ext cx="6493934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3934"/>
              </a:tblGrid>
              <a:tr h="2946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400" b="1" noProof="0" dirty="0" err="1" smtClean="0">
                          <a:latin typeface="American Typewriter"/>
                          <a:cs typeface="American Typewriter"/>
                        </a:rPr>
                        <a:t>Homeplate</a:t>
                      </a:r>
                      <a:r>
                        <a:rPr lang="es-ES_tradnl" sz="1400" b="1" noProof="0" dirty="0" smtClean="0">
                          <a:latin typeface="American Typewriter"/>
                          <a:cs typeface="American Typewriter"/>
                        </a:rPr>
                        <a:t> Base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-  </a:t>
                      </a:r>
                      <a:r>
                        <a:rPr lang="es-ES_tradnl" sz="1400" b="1" baseline="0" noProof="0" dirty="0" err="1" smtClean="0">
                          <a:latin typeface="American Typewriter"/>
                          <a:cs typeface="American Typewriter"/>
                        </a:rPr>
                        <a:t>Thursday</a:t>
                      </a:r>
                      <a:r>
                        <a:rPr lang="es-ES_tradnl" sz="1400" b="1" baseline="0" noProof="0" dirty="0" smtClean="0">
                          <a:latin typeface="American Typewriter"/>
                          <a:cs typeface="American Typewriter"/>
                        </a:rPr>
                        <a:t> / jueves:  __________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Title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Título del libro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</a:t>
                      </a: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 _____________________________________________________________________________________________   </a:t>
                      </a: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Author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__________________________________________________</a:t>
                      </a: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Book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level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/ nivel del libro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__________           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started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________  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Page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stopped</a:t>
                      </a:r>
                      <a:r>
                        <a:rPr lang="es-ES_tradnl" sz="1050" baseline="0" noProof="0" dirty="0" smtClean="0">
                          <a:latin typeface="American Typewriter"/>
                          <a:cs typeface="American Typewriter"/>
                        </a:rPr>
                        <a:t>:  _________</a:t>
                      </a:r>
                    </a:p>
                    <a:p>
                      <a:endParaRPr lang="es-ES_tradnl" sz="105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Finished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book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? / ¿Terminaste el libro?:  Y / N</a:t>
                      </a: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endParaRPr lang="es-ES_tradnl" sz="1200" baseline="0" noProof="0" dirty="0" smtClean="0">
                        <a:latin typeface="American Typewriter"/>
                        <a:cs typeface="American Typewriter"/>
                      </a:endParaRPr>
                    </a:p>
                    <a:p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Parent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200" baseline="0" noProof="0" dirty="0" err="1" smtClean="0">
                          <a:latin typeface="American Typewriter"/>
                          <a:cs typeface="American Typewriter"/>
                        </a:rPr>
                        <a:t>Signature</a:t>
                      </a:r>
                      <a:r>
                        <a:rPr lang="es-ES_tradnl" sz="1200" baseline="0" noProof="0" dirty="0" smtClean="0">
                          <a:latin typeface="American Typewriter"/>
                          <a:cs typeface="American Typewriter"/>
                        </a:rPr>
                        <a:t>:   _______________________________</a:t>
                      </a:r>
                    </a:p>
                    <a:p>
                      <a:endParaRPr lang="es-ES_tradnl" sz="800" noProof="0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52469" y="8897779"/>
            <a:ext cx="7050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 smtClean="0"/>
              <a:t>Calderón</a:t>
            </a:r>
            <a:endParaRPr lang="es-ES_tradnl" sz="10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268" y="4966334"/>
            <a:ext cx="738201" cy="6353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133" y="4966334"/>
            <a:ext cx="738201" cy="6353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99" y="1172234"/>
            <a:ext cx="738201" cy="6353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268" y="1172234"/>
            <a:ext cx="738201" cy="6353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332" y="1172234"/>
            <a:ext cx="738201" cy="635399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20172" y="372533"/>
          <a:ext cx="6369502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9502"/>
              </a:tblGrid>
              <a:tr h="526108">
                <a:tc>
                  <a:txBody>
                    <a:bodyPr/>
                    <a:lstStyle/>
                    <a:p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After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you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have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read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,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fill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out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box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that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corresponds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to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day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, and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have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your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parent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sign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to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confirm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that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you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read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for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the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r>
                        <a:rPr lang="es-ES_tradnl" sz="1000" baseline="0" dirty="0" err="1" smtClean="0">
                          <a:latin typeface="American Typewriter"/>
                          <a:cs typeface="American Typewriter"/>
                        </a:rPr>
                        <a:t>day</a:t>
                      </a:r>
                      <a:r>
                        <a:rPr lang="es-ES_tradnl" sz="1000" baseline="0" dirty="0" smtClean="0">
                          <a:latin typeface="American Typewriter"/>
                          <a:cs typeface="American Typewriter"/>
                        </a:rPr>
                        <a:t>. </a:t>
                      </a:r>
                      <a:r>
                        <a:rPr lang="es-ES_tradnl" sz="1000" baseline="0" smtClean="0">
                          <a:latin typeface="American Typewriter"/>
                          <a:cs typeface="American Typewriter"/>
                        </a:rPr>
                        <a:t>Después de haber leído, rellene la caja que corresponde al día y que pide que su madre o padre firme para confirmar que leíste para el día.</a:t>
                      </a:r>
                      <a:endParaRPr lang="es-ES_tradnl" sz="1000" noProof="0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350</Words>
  <Application>Microsoft Macintosh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Sonoma Valley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SVUSD</dc:creator>
  <cp:lastModifiedBy>Lydia Calderon</cp:lastModifiedBy>
  <cp:revision>24</cp:revision>
  <cp:lastPrinted>2011-11-14T16:03:24Z</cp:lastPrinted>
  <dcterms:created xsi:type="dcterms:W3CDTF">2012-08-15T18:38:05Z</dcterms:created>
  <dcterms:modified xsi:type="dcterms:W3CDTF">2016-08-21T04:23:49Z</dcterms:modified>
</cp:coreProperties>
</file>